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63" r:id="rId2"/>
    <p:sldId id="259" r:id="rId3"/>
    <p:sldId id="258" r:id="rId4"/>
    <p:sldId id="257" r:id="rId5"/>
    <p:sldId id="260" r:id="rId6"/>
    <p:sldId id="264" r:id="rId7"/>
    <p:sldId id="265" r:id="rId8"/>
    <p:sldId id="272" r:id="rId9"/>
    <p:sldId id="269" r:id="rId10"/>
    <p:sldId id="268" r:id="rId11"/>
    <p:sldId id="273" r:id="rId12"/>
    <p:sldId id="270" r:id="rId13"/>
    <p:sldId id="271" r:id="rId14"/>
    <p:sldId id="267" r:id="rId15"/>
    <p:sldId id="266" r:id="rId16"/>
    <p:sldId id="261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6CC"/>
    <a:srgbClr val="D1D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A14431-DD08-42AA-6E2E-D6ABAECBB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8A28CFD-3422-9D3D-E42B-CE8CB72D3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25C961-197A-774B-86DB-392C9A11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62CEF8E-296C-037D-38DF-4BF46A53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8CAB5D-CBCA-17F9-7769-9B0B5AF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765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872E90-5CFB-CD99-A2F5-868632B2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B84EC88-09DF-6A38-2A05-2EACA1AA9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EB65CF3-B206-91C4-2EB1-45EAD06D3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577B43C-F1C0-B173-FEF4-5B128C3C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2AA4E7B-F8CB-9D1B-7312-F520AA8D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258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41C205A-DAA5-DE2A-998C-C59254ECE4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BC429DF-A039-D7CD-C987-1AD233870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DAC7F10-A388-6892-11F1-0A33DE4F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D17994B-16FF-61E0-339D-F6D1A06BC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4A87509-C6F2-6C5F-1C16-1A0733C9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4044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BCCE4A-2477-BA7D-2601-44CC311A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33DED3-335B-A7F0-A3FB-F53DC768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13F3218-1DD0-C022-28EB-6492A0F0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E92C846-DF95-D42C-CB81-3E4E6A622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2480DA2-33CD-A3EE-A4F5-66E48E95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674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9681C6-7C98-4CA9-5503-59A84A837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77B57B-4B76-83CB-1A8C-80E2B213B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B99BF42-12CC-5A32-2721-0CF8DA51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19A36C-26AC-044B-4EAD-B9BC7292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D9FA7AF-EE39-C7C0-1477-F645D6D0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87356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B92A4-F394-E4B7-3AC1-F6F36776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9709402-644D-A960-4560-DFD64B1BD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7851CD-B1DE-F2E8-8FD1-BD7B218AB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F391272-38B4-B7EC-B3F9-9910743F1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12F79D6-C788-2850-715D-47A216DB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935782E-8B64-0CA8-E97C-C379FAB8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4133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9A9236-313F-DB16-DAC4-5F5415AE9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83B357E-EB62-EB88-2002-9EBE496EF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CD876B7-A45C-A586-E828-96A8536FD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807D88C-8035-FB4E-E7F7-37D217038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C3BC83E-4932-A95B-D2A5-356F01FE3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5A1B328-5338-FF09-A73A-22805946C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7C6F71D-09AB-11A6-1FEF-530F4A42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7836799-3AD3-B8E2-9F4F-0B57E466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0688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CA575E-D169-E8DC-1ECE-95E5BAC6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F18F965D-0421-7E3F-6C99-F881C3D4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C3A4103-C4E8-33A6-ECD7-C2D3D76B1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2720FCD-906C-AD51-65D6-CAAA8C2A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449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05554B13-FC09-C0A7-A203-E9D61C0AB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E54F535-0934-DDC0-B187-F0738EC2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402100-35DE-44B1-7384-E3D92717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7512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AA39DC-98F9-2122-AEA6-B6D4EDFE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0CD19A-9F3A-9FB7-962C-DEEBDE2EF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23AB8D9-146E-F7D2-B393-04ED914DF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26C0639-508E-677A-1D02-ABECA8D8C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5F4E8BD-9385-2DE0-DE16-C73DAB57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8970A69-6C9C-87E8-A8EC-ED6204C9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128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1C2A79-7F4B-E1FF-578C-D77EB8EA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AC8CEE3-5CB5-F970-9248-854EE964E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779C527-7D96-6E2D-82CF-C359EFF3D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DB080A1-A53A-59E6-1708-9E66D80A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5A072BD-9783-9085-DC86-9395BDCA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6B8190C-B61E-AFF6-B151-19E1C8BF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601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806FFDF-05D0-11AA-1912-0A2668092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CA85010-0522-BA5F-D355-F196D7C03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F492348-F61F-5B3C-6D66-0B81FC95D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CB957-313E-467A-A0CA-1254D683B6C6}" type="datetimeFigureOut">
              <a:rPr lang="hu-HU" smtClean="0"/>
              <a:t>2023. 10. 18.</a:t>
            </a:fld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6C6F88C-01A0-068D-0844-6EEC1A947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474E76B-9310-D1AF-1167-6A96849B3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6FFB0-1B00-48E7-91A4-69A0F4AA3F16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5717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D0819E-6D91-73B9-679E-41F147CA1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2235200"/>
            <a:ext cx="9144000" cy="2387600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Weboldalunk terveinek bemutatása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F8F15DB-D8D4-2590-D391-FCBAB81B0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5150643"/>
            <a:ext cx="9144000" cy="788987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Készítette: Hupikék </a:t>
            </a:r>
            <a:r>
              <a:rPr lang="hu-H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Törpikék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csapata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5191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0ADDA6-C01D-F0AA-5984-F1C5F6AD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9FA1778-A0C1-7E04-C504-2D48E5AE4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4BD53-7E8E-D544-B896-BC58B777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0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7200" dirty="0">
                <a:solidFill>
                  <a:schemeClr val="bg1"/>
                </a:solidFill>
              </a:rPr>
              <a:t>Kosárlabda Oldal</a:t>
            </a:r>
            <a:endParaRPr lang="hu-HU" sz="7200" dirty="0"/>
          </a:p>
        </p:txBody>
      </p:sp>
    </p:spTree>
    <p:extLst>
      <p:ext uri="{BB962C8B-B14F-4D97-AF65-F5344CB8AC3E}">
        <p14:creationId xmlns:p14="http://schemas.microsoft.com/office/powerpoint/2010/main" val="418766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3AB034-3CAC-3D4E-75D6-375DFC5F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6" name="Kép 5" descr="A képen szöveg, képernyőkép, szoftver, Multimédiás szoftver látható&#10;&#10;Automatikusan generált leírás">
            <a:extLst>
              <a:ext uri="{FF2B5EF4-FFF2-40B4-BE49-F238E27FC236}">
                <a16:creationId xmlns:a16="http://schemas.microsoft.com/office/drawing/2014/main" id="{FCA79F31-8560-049A-5CD1-BFEDACBF3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7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EE9005-34B5-024A-1D39-794AC997B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5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7200" dirty="0">
                <a:solidFill>
                  <a:schemeClr val="bg1"/>
                </a:solidFill>
              </a:rPr>
              <a:t>Jégkorong Oldal</a:t>
            </a:r>
          </a:p>
        </p:txBody>
      </p:sp>
    </p:spTree>
    <p:extLst>
      <p:ext uri="{BB962C8B-B14F-4D97-AF65-F5344CB8AC3E}">
        <p14:creationId xmlns:p14="http://schemas.microsoft.com/office/powerpoint/2010/main" val="349823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422049-3279-5FEA-4F21-8846BAD8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988BF96-F0C5-5287-F4C3-6B6865CA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56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3E1D9C-DEF5-516C-4F9B-AE68B046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7A41A79-D46E-9AA3-45D3-911FF42C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0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922D0D-BC37-5548-B9B4-26FAD8B2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0925"/>
            <a:ext cx="10515600" cy="132556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Köszönjük a figyelmet!</a:t>
            </a:r>
          </a:p>
        </p:txBody>
      </p:sp>
      <p:sp>
        <p:nvSpPr>
          <p:cNvPr id="3" name="Mosolygó arc 2">
            <a:extLst>
              <a:ext uri="{FF2B5EF4-FFF2-40B4-BE49-F238E27FC236}">
                <a16:creationId xmlns:a16="http://schemas.microsoft.com/office/drawing/2014/main" id="{8A1F1DFD-45F1-AF74-939D-5C9FE818851F}"/>
              </a:ext>
            </a:extLst>
          </p:cNvPr>
          <p:cNvSpPr/>
          <p:nvPr/>
        </p:nvSpPr>
        <p:spPr>
          <a:xfrm>
            <a:off x="8810625" y="1363900"/>
            <a:ext cx="828676" cy="699611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301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D420A6-1E3D-A38F-2C64-716C98BB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Bemutatkozás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C64AF8-C901-FA00-3268-2D001567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Hupikék Törpikék csapat vagyunk.</a:t>
            </a:r>
          </a:p>
          <a:p>
            <a:pPr>
              <a:lnSpc>
                <a:spcPct val="300000"/>
              </a:lnSpc>
            </a:pP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Célunk egy sportokkal foglalkozó weboldal létrehozása.</a:t>
            </a:r>
          </a:p>
          <a:p>
            <a:pPr>
              <a:lnSpc>
                <a:spcPct val="300000"/>
              </a:lnSpc>
            </a:pP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Csapattagok: Varga Antónia , Tirpák Ramón, Vartnal Botond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03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E194C6-FFD6-8BBE-D604-08004723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Miért a mi weboldalunkat válaszd?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D82C71-2566-9F49-45AD-C8360C6DC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65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Fő témája a sport és annak világa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Mindenki számára könnyen kezelhető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Több sport érdekességei és tudnivalói egy helyen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Megtalálhatod a neked való sportot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Könnyű és gyors keresés az oldalon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Minden generáció számára érdekes lehet az oldal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Valós információk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Szép látványvilág</a:t>
            </a:r>
          </a:p>
          <a:p>
            <a:endParaRPr lang="hu-H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3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15B500-48AB-63DA-0C7E-08B0680B1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Weboldalunk céljai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8A9522-8C78-887C-B80C-193C5BC5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Sportok népszerűsítés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Néhány sportág részletesebb bemutatása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sportolás során tanultak alkalmazása az életben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Csapat illetve egyéni sportok előnyei és hátrányainak bemutatása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Csapatmentalitás megismertetése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Versenyszellem elsajátítása, hasznosítása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Sportoláshoz szükséges képességek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sport mindenkinek való</a:t>
            </a:r>
          </a:p>
          <a:p>
            <a:endParaRPr lang="hu-H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16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27403D-9B7D-57F6-13AD-E66CB142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Főoldal grafikai terve</a:t>
            </a:r>
          </a:p>
        </p:txBody>
      </p:sp>
      <p:pic>
        <p:nvPicPr>
          <p:cNvPr id="6" name="Tartalom helye 5" descr="A képen képernyőkép, sor, Téglalap, diagram látható&#10;&#10;Automatikusan generált leírás">
            <a:extLst>
              <a:ext uri="{FF2B5EF4-FFF2-40B4-BE49-F238E27FC236}">
                <a16:creationId xmlns:a16="http://schemas.microsoft.com/office/drawing/2014/main" id="{E464DF9E-FAFE-528F-9978-FA0E60763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021"/>
            <a:ext cx="10515600" cy="4334546"/>
          </a:xfrm>
        </p:spPr>
      </p:pic>
    </p:spTree>
    <p:extLst>
      <p:ext uri="{BB962C8B-B14F-4D97-AF65-F5344CB8AC3E}">
        <p14:creationId xmlns:p14="http://schemas.microsoft.com/office/powerpoint/2010/main" val="137358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27403D-9B7D-57F6-13AD-E66CB142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Mellékoldal grafikai terve</a:t>
            </a:r>
          </a:p>
        </p:txBody>
      </p:sp>
      <p:pic>
        <p:nvPicPr>
          <p:cNvPr id="7" name="Tartalom helye 6" descr="A képen szöveg, képernyőkép, diagram, sor látható&#10;&#10;Automatikusan generált leírás">
            <a:extLst>
              <a:ext uri="{FF2B5EF4-FFF2-40B4-BE49-F238E27FC236}">
                <a16:creationId xmlns:a16="http://schemas.microsoft.com/office/drawing/2014/main" id="{9EC27115-BDE5-5722-FDE0-2F7F7DC13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4021"/>
            <a:ext cx="10515600" cy="4334546"/>
          </a:xfrm>
        </p:spPr>
      </p:pic>
    </p:spTree>
    <p:extLst>
      <p:ext uri="{BB962C8B-B14F-4D97-AF65-F5344CB8AC3E}">
        <p14:creationId xmlns:p14="http://schemas.microsoft.com/office/powerpoint/2010/main" val="19586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810572-D8E5-DB9F-DD5D-0CBD5DD6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Általunk bemutatott sportok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49EB63-F67E-4553-7A7B-043FEFB2B9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hu-HU" dirty="0">
                <a:solidFill>
                  <a:schemeClr val="bg1"/>
                </a:solidFill>
              </a:rPr>
              <a:t>Jégkorong</a:t>
            </a:r>
          </a:p>
          <a:p>
            <a:pPr>
              <a:lnSpc>
                <a:spcPct val="300000"/>
              </a:lnSpc>
            </a:pPr>
            <a:r>
              <a:rPr lang="hu-HU" dirty="0">
                <a:solidFill>
                  <a:schemeClr val="bg1"/>
                </a:solidFill>
              </a:rPr>
              <a:t>Kosárlabda			</a:t>
            </a:r>
          </a:p>
          <a:p>
            <a:pPr>
              <a:lnSpc>
                <a:spcPct val="300000"/>
              </a:lnSpc>
            </a:pPr>
            <a:r>
              <a:rPr lang="hu-HU" dirty="0">
                <a:solidFill>
                  <a:schemeClr val="bg1"/>
                </a:solidFill>
              </a:rPr>
              <a:t>Labdarúgás</a:t>
            </a:r>
          </a:p>
        </p:txBody>
      </p:sp>
      <p:pic>
        <p:nvPicPr>
          <p:cNvPr id="6" name="Tartalom helye 5" descr="A képen jégkorong, sport, jégkorcsolyázás, sportfelszerelés látható">
            <a:extLst>
              <a:ext uri="{FF2B5EF4-FFF2-40B4-BE49-F238E27FC236}">
                <a16:creationId xmlns:a16="http://schemas.microsoft.com/office/drawing/2014/main" id="{D9794AAB-73A8-1C6E-6096-0089EF84A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199" y="1985509"/>
            <a:ext cx="1965846" cy="1443491"/>
          </a:xfrm>
        </p:spPr>
      </p:pic>
      <p:pic>
        <p:nvPicPr>
          <p:cNvPr id="8" name="Kép 7" descr="A képen futball, személy, stadion, labdarúgás látható&#10;&#10;Automatikusan generált leírás">
            <a:extLst>
              <a:ext uri="{FF2B5EF4-FFF2-40B4-BE49-F238E27FC236}">
                <a16:creationId xmlns:a16="http://schemas.microsoft.com/office/drawing/2014/main" id="{32CFDDD5-B96B-92F3-BE4B-94227EC05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123" y="5028292"/>
            <a:ext cx="1965845" cy="1443491"/>
          </a:xfrm>
          <a:prstGeom prst="rect">
            <a:avLst/>
          </a:prstGeom>
        </p:spPr>
      </p:pic>
      <p:pic>
        <p:nvPicPr>
          <p:cNvPr id="12" name="Kép 11" descr="A képen sport, atlétikai játék, személy, labda látható">
            <a:extLst>
              <a:ext uri="{FF2B5EF4-FFF2-40B4-BE49-F238E27FC236}">
                <a16:creationId xmlns:a16="http://schemas.microsoft.com/office/drawing/2014/main" id="{DBD82533-965F-9CD9-B4D9-077DBBD3B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47" y="3563937"/>
            <a:ext cx="1968921" cy="144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6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8D355C-DF40-2964-263D-C0665912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386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7200" dirty="0">
                <a:solidFill>
                  <a:schemeClr val="bg1"/>
                </a:solidFill>
              </a:rPr>
              <a:t>Labdarúgás Oldal</a:t>
            </a:r>
            <a:endParaRPr lang="hu-HU" sz="7200" dirty="0"/>
          </a:p>
        </p:txBody>
      </p:sp>
    </p:spTree>
    <p:extLst>
      <p:ext uri="{BB962C8B-B14F-4D97-AF65-F5344CB8AC3E}">
        <p14:creationId xmlns:p14="http://schemas.microsoft.com/office/powerpoint/2010/main" val="90316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056725-600C-B8B2-92F3-FECDFDDC9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D7CDE8B-6E96-BC97-D96F-489026C8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139</Words>
  <Application>Microsoft Office PowerPoint</Application>
  <PresentationFormat>Szélesvásznú</PresentationFormat>
  <Paragraphs>34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Office-téma</vt:lpstr>
      <vt:lpstr>Weboldalunk terveinek bemutatása</vt:lpstr>
      <vt:lpstr>Bemutatkozás</vt:lpstr>
      <vt:lpstr>Miért a mi weboldalunkat válaszd?</vt:lpstr>
      <vt:lpstr>Weboldalunk céljai</vt:lpstr>
      <vt:lpstr>Főoldal grafikai terve</vt:lpstr>
      <vt:lpstr>Mellékoldal grafikai terve</vt:lpstr>
      <vt:lpstr>Általunk bemutatott sportok</vt:lpstr>
      <vt:lpstr>Labdarúgás Oldal</vt:lpstr>
      <vt:lpstr>PowerPoint-bemutató</vt:lpstr>
      <vt:lpstr>PowerPoint-bemutató</vt:lpstr>
      <vt:lpstr>Kosárlabda Oldal</vt:lpstr>
      <vt:lpstr>PowerPoint-bemutató</vt:lpstr>
      <vt:lpstr>Jégkorong Oldal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Weboldalunk terveinek bemutatása</dc:title>
  <dc:creator>O365 felhasználó</dc:creator>
  <cp:lastModifiedBy>O365 felhasználó</cp:lastModifiedBy>
  <cp:revision>6</cp:revision>
  <dcterms:created xsi:type="dcterms:W3CDTF">2023-09-18T13:54:29Z</dcterms:created>
  <dcterms:modified xsi:type="dcterms:W3CDTF">2023-10-18T07:54:22Z</dcterms:modified>
</cp:coreProperties>
</file>